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2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8" r:id="rId41"/>
    <p:sldId id="295" r:id="rId42"/>
    <p:sldId id="296" r:id="rId43"/>
    <p:sldId id="309" r:id="rId44"/>
    <p:sldId id="310" r:id="rId45"/>
    <p:sldId id="297" r:id="rId46"/>
    <p:sldId id="299" r:id="rId47"/>
    <p:sldId id="300" r:id="rId48"/>
    <p:sldId id="301" r:id="rId49"/>
    <p:sldId id="302" r:id="rId50"/>
    <p:sldId id="304" r:id="rId51"/>
    <p:sldId id="305" r:id="rId52"/>
    <p:sldId id="306" r:id="rId53"/>
    <p:sldId id="307" r:id="rId54"/>
    <p:sldId id="308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5" r:id="rId69"/>
    <p:sldId id="324" r:id="rId70"/>
    <p:sldId id="326" r:id="rId71"/>
    <p:sldId id="327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slide" Target="slides/slide38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slide" Target="slides/slide41.xml" /><Relationship Id="rId47" Type="http://schemas.openxmlformats.org/officeDocument/2006/relationships/slide" Target="slides/slide46.xml" /><Relationship Id="rId50" Type="http://schemas.openxmlformats.org/officeDocument/2006/relationships/slide" Target="slides/slide49.xml" /><Relationship Id="rId55" Type="http://schemas.openxmlformats.org/officeDocument/2006/relationships/slide" Target="slides/slide54.xml" /><Relationship Id="rId63" Type="http://schemas.openxmlformats.org/officeDocument/2006/relationships/slide" Target="slides/slide62.xml" /><Relationship Id="rId68" Type="http://schemas.openxmlformats.org/officeDocument/2006/relationships/slide" Target="slides/slide67.xml" /><Relationship Id="rId76" Type="http://schemas.openxmlformats.org/officeDocument/2006/relationships/theme" Target="theme/theme1.xml" /><Relationship Id="rId7" Type="http://schemas.openxmlformats.org/officeDocument/2006/relationships/slide" Target="slides/slide6.xml" /><Relationship Id="rId71" Type="http://schemas.openxmlformats.org/officeDocument/2006/relationships/slide" Target="slides/slide70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9" Type="http://schemas.openxmlformats.org/officeDocument/2006/relationships/slide" Target="slides/slide28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slide" Target="slides/slide44.xml" /><Relationship Id="rId53" Type="http://schemas.openxmlformats.org/officeDocument/2006/relationships/slide" Target="slides/slide52.xml" /><Relationship Id="rId58" Type="http://schemas.openxmlformats.org/officeDocument/2006/relationships/slide" Target="slides/slide57.xml" /><Relationship Id="rId66" Type="http://schemas.openxmlformats.org/officeDocument/2006/relationships/slide" Target="slides/slide65.xml" /><Relationship Id="rId74" Type="http://schemas.openxmlformats.org/officeDocument/2006/relationships/presProps" Target="pres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openxmlformats.org/officeDocument/2006/relationships/slide" Target="slides/slide48.xml" /><Relationship Id="rId57" Type="http://schemas.openxmlformats.org/officeDocument/2006/relationships/slide" Target="slides/slide56.xml" /><Relationship Id="rId61" Type="http://schemas.openxmlformats.org/officeDocument/2006/relationships/slide" Target="slides/slide60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4" Type="http://schemas.openxmlformats.org/officeDocument/2006/relationships/slide" Target="slides/slide43.xml" /><Relationship Id="rId52" Type="http://schemas.openxmlformats.org/officeDocument/2006/relationships/slide" Target="slides/slide51.xml" /><Relationship Id="rId60" Type="http://schemas.openxmlformats.org/officeDocument/2006/relationships/slide" Target="slides/slide59.xml" /><Relationship Id="rId65" Type="http://schemas.openxmlformats.org/officeDocument/2006/relationships/slide" Target="slides/slide64.xml" /><Relationship Id="rId73" Type="http://schemas.openxmlformats.org/officeDocument/2006/relationships/notesMaster" Target="notesMasters/notesMaster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slide" Target="slides/slide42.xml" /><Relationship Id="rId48" Type="http://schemas.openxmlformats.org/officeDocument/2006/relationships/slide" Target="slides/slide47.xml" /><Relationship Id="rId56" Type="http://schemas.openxmlformats.org/officeDocument/2006/relationships/slide" Target="slides/slide55.xml" /><Relationship Id="rId64" Type="http://schemas.openxmlformats.org/officeDocument/2006/relationships/slide" Target="slides/slide63.xml" /><Relationship Id="rId69" Type="http://schemas.openxmlformats.org/officeDocument/2006/relationships/slide" Target="slides/slide68.xml" /><Relationship Id="rId77" Type="http://schemas.openxmlformats.org/officeDocument/2006/relationships/tableStyles" Target="tableStyles.xml" /><Relationship Id="rId8" Type="http://schemas.openxmlformats.org/officeDocument/2006/relationships/slide" Target="slides/slide7.xml" /><Relationship Id="rId51" Type="http://schemas.openxmlformats.org/officeDocument/2006/relationships/slide" Target="slides/slide50.xml" /><Relationship Id="rId72" Type="http://schemas.openxmlformats.org/officeDocument/2006/relationships/slide" Target="slides/slide71.xml" /><Relationship Id="rId3" Type="http://schemas.openxmlformats.org/officeDocument/2006/relationships/slide" Target="slides/slide2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slide" Target="slides/slide45.xml" /><Relationship Id="rId59" Type="http://schemas.openxmlformats.org/officeDocument/2006/relationships/slide" Target="slides/slide58.xml" /><Relationship Id="rId67" Type="http://schemas.openxmlformats.org/officeDocument/2006/relationships/slide" Target="slides/slide66.xml" /><Relationship Id="rId20" Type="http://schemas.openxmlformats.org/officeDocument/2006/relationships/slide" Target="slides/slide19.xml" /><Relationship Id="rId41" Type="http://schemas.openxmlformats.org/officeDocument/2006/relationships/slide" Target="slides/slide40.xml" /><Relationship Id="rId54" Type="http://schemas.openxmlformats.org/officeDocument/2006/relationships/slide" Target="slides/slide53.xml" /><Relationship Id="rId62" Type="http://schemas.openxmlformats.org/officeDocument/2006/relationships/slide" Target="slides/slide61.xml" /><Relationship Id="rId70" Type="http://schemas.openxmlformats.org/officeDocument/2006/relationships/slide" Target="slides/slide69.xml" /><Relationship Id="rId75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E2E208-447A-4CDB-9CCA-DD48458F35B9}" type="datetimeFigureOut">
              <a:rPr lang="en-IN" smtClean="0"/>
              <a:t>02-03-2025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C457D-6AE2-41AE-9C51-99F921E22F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3172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C457D-6AE2-41AE-9C51-99F921E22FF4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4961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970AF-3C49-73B4-9328-64DC792C4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9250C4-47B4-09DF-82DD-E2DD052118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7AAF0-6044-9B90-BBB5-26667108C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955EB-9D6B-4197-8790-0071EC55B57D}" type="datetimeFigureOut">
              <a:rPr lang="en-IN" smtClean="0"/>
              <a:t>02-03-2025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7CF68-FED0-1933-9839-4B057D486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A2E23-8210-B655-5EC1-143243D29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D41E4-6AC6-40C8-8C0F-F9AE83A2E7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7857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03436-4930-8A0F-983A-B66B120CD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79D609-088D-226F-0223-2EB28638BC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D500D-8816-F403-0B65-1BD36425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955EB-9D6B-4197-8790-0071EC55B57D}" type="datetimeFigureOut">
              <a:rPr lang="en-IN" smtClean="0"/>
              <a:t>02-03-2025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745B0-3C3B-748A-77E0-CA14C7BE1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C2C19-0343-4F9F-B078-FA60E9E83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D41E4-6AC6-40C8-8C0F-F9AE83A2E7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3691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930071-3B76-DE51-8530-6CC5BFB002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98A559-4315-B5E9-727B-7E1B4FF29D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96D6C-8D54-B832-B0EC-7EDAE79F2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955EB-9D6B-4197-8790-0071EC55B57D}" type="datetimeFigureOut">
              <a:rPr lang="en-IN" smtClean="0"/>
              <a:t>02-03-2025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60BC8-25A8-B78A-1596-39D458FF8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DAFCA-D1F4-6F60-EAF4-BCE9B5065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D41E4-6AC6-40C8-8C0F-F9AE83A2E7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5107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D1517-3FC6-6DDD-6EE9-B8FF001DA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361A1-3B93-06FE-7D80-E2D3B8CB5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6C99E-6425-483B-4547-6EEC047CC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955EB-9D6B-4197-8790-0071EC55B57D}" type="datetimeFigureOut">
              <a:rPr lang="en-IN" smtClean="0"/>
              <a:t>02-03-2025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7F85B-2FE2-756B-1C8E-BBC622C13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1947A-8DF7-FE40-8961-F43E8C0D3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D41E4-6AC6-40C8-8C0F-F9AE83A2E7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4145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B0E9F-E468-F7EB-9B4A-51C1EE922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F1C3A6-ED24-A76B-24D1-6ED4A0EB6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0122C-8217-C9B5-B543-0A042C21C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955EB-9D6B-4197-8790-0071EC55B57D}" type="datetimeFigureOut">
              <a:rPr lang="en-IN" smtClean="0"/>
              <a:t>02-03-2025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D5F4A-C666-B7FA-3D30-C1B8C4CF6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89F7A5-4BC4-2E0A-CF1E-E3FECFA8A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D41E4-6AC6-40C8-8C0F-F9AE83A2E7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1851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5EEBD-2A29-2EF9-67E1-C4E4AB057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8C80B-F24F-034B-6000-9AE300F3EF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0A659D-3CEC-175A-8CF0-568B4BC41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82D5DA-19D6-87D6-A448-350398C3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955EB-9D6B-4197-8790-0071EC55B57D}" type="datetimeFigureOut">
              <a:rPr lang="en-IN" smtClean="0"/>
              <a:t>02-03-2025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7000AF-CF90-A05C-8988-4CE9AB8F3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CD1B1A-6ED7-6EA1-329F-7021EEF9F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D41E4-6AC6-40C8-8C0F-F9AE83A2E7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528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120E5-EEBE-0753-137E-928624320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C601F-0637-407D-E81C-9469979E9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E47B72-AE41-A1F3-52F2-7596F830C2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7D8E74-8001-5060-CB50-C76DE7567A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AC1AF9-68BD-6831-5605-B6556D6FA9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8E1D22-9380-AE2A-CF10-F13825B1C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955EB-9D6B-4197-8790-0071EC55B57D}" type="datetimeFigureOut">
              <a:rPr lang="en-IN" smtClean="0"/>
              <a:t>02-03-2025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51F22C-6221-4571-5043-DA4ED7C56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1F9FDA-D6F6-754A-7CCB-454924C54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D41E4-6AC6-40C8-8C0F-F9AE83A2E7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3374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97A67-057C-87EA-B085-C0519BA27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218311-2F03-F6AA-6C51-099EB0E88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955EB-9D6B-4197-8790-0071EC55B57D}" type="datetimeFigureOut">
              <a:rPr lang="en-IN" smtClean="0"/>
              <a:t>02-03-2025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9465C2-6F30-8922-002E-6773AF762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274879-7000-D79A-437D-CC14BFFEF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D41E4-6AC6-40C8-8C0F-F9AE83A2E7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2703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FE8BB5-696C-EC29-77A3-725BC735E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955EB-9D6B-4197-8790-0071EC55B57D}" type="datetimeFigureOut">
              <a:rPr lang="en-IN" smtClean="0"/>
              <a:t>02-03-2025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359853-05A1-1191-AA63-A30A1E5F2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28F05C-0ECB-A097-0167-F4B8DCA6C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D41E4-6AC6-40C8-8C0F-F9AE83A2E7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7462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D43C7-E1E7-7CA6-E672-9D583EB4F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81FCF-8661-4CF7-6CAB-0F49D807A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A6A59E-1EC1-151C-F035-047176AD51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6E2F39-3A1D-906E-A55D-A6248FCA8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955EB-9D6B-4197-8790-0071EC55B57D}" type="datetimeFigureOut">
              <a:rPr lang="en-IN" smtClean="0"/>
              <a:t>02-03-2025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91E7BD-2B92-8FE5-B19E-0FE99153D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9568F5-9A4F-66A0-5E5A-36F30B0DF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D41E4-6AC6-40C8-8C0F-F9AE83A2E7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8692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4EEB2-4EAD-2F8A-BDCC-F9F95CB27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EF4D34-AA49-962C-F994-6DD87F9014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1E03B7-6E13-D6A5-67E7-652C9F11A6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AB8E66-7A54-9D6D-E458-3F855D3D9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955EB-9D6B-4197-8790-0071EC55B57D}" type="datetimeFigureOut">
              <a:rPr lang="en-IN" smtClean="0"/>
              <a:t>02-03-2025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FDD8B-8447-1E73-9611-651B74079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09400D-CF4F-11E8-E2D9-BB14F5B74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D41E4-6AC6-40C8-8C0F-F9AE83A2E7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320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7D3297-8013-CB0A-519F-7049F55BB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66A7D-8CC4-48E7-609D-47E86DDDB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9BDB3-94B2-A2FF-875D-4DA3D63586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955EB-9D6B-4197-8790-0071EC55B57D}" type="datetimeFigureOut">
              <a:rPr lang="en-IN" smtClean="0"/>
              <a:t>02-03-2025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1E52E-2215-61B0-EEC4-05A3E6B424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CF38A-DF2E-7F2F-CC44-2FBFB253A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1D41E4-6AC6-40C8-8C0F-F9AE83A2E7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359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 /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 /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 /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 /><Relationship Id="rId1" Type="http://schemas.openxmlformats.org/officeDocument/2006/relationships/slideLayout" Target="../slideLayouts/slideLayout2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2.xml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 /><Relationship Id="rId2" Type="http://schemas.openxmlformats.org/officeDocument/2006/relationships/image" Target="../media/image34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6.png" 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 /><Relationship Id="rId1" Type="http://schemas.openxmlformats.org/officeDocument/2006/relationships/slideLayout" Target="../slideLayouts/slideLayout2.xml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5.png" 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 /><Relationship Id="rId2" Type="http://schemas.openxmlformats.org/officeDocument/2006/relationships/image" Target="../media/image39.png" /><Relationship Id="rId1" Type="http://schemas.openxmlformats.org/officeDocument/2006/relationships/slideLayout" Target="../slideLayouts/slideLayout2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 /><Relationship Id="rId1" Type="http://schemas.openxmlformats.org/officeDocument/2006/relationships/slideLayout" Target="../slideLayouts/slideLayout2.xml" 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 /><Relationship Id="rId1" Type="http://schemas.openxmlformats.org/officeDocument/2006/relationships/slideLayout" Target="../slideLayouts/slideLayout2.xml" 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 /><Relationship Id="rId1" Type="http://schemas.openxmlformats.org/officeDocument/2006/relationships/slideLayout" Target="../slideLayouts/slideLayout2.xml" 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 /><Relationship Id="rId1" Type="http://schemas.openxmlformats.org/officeDocument/2006/relationships/slideLayout" Target="../slideLayouts/slideLayout2.xml" 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 /><Relationship Id="rId1" Type="http://schemas.openxmlformats.org/officeDocument/2006/relationships/slideLayout" Target="../slideLayouts/slideLayout2.xml" 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 /><Relationship Id="rId1" Type="http://schemas.openxmlformats.org/officeDocument/2006/relationships/slideLayout" Target="../slideLayouts/slideLayout2.xml" 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 /><Relationship Id="rId2" Type="http://schemas.openxmlformats.org/officeDocument/2006/relationships/image" Target="../media/image47.png" /><Relationship Id="rId1" Type="http://schemas.openxmlformats.org/officeDocument/2006/relationships/slideLayout" Target="../slideLayouts/slideLayout2.xml" 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 /><Relationship Id="rId1" Type="http://schemas.openxmlformats.org/officeDocument/2006/relationships/slideLayout" Target="../slideLayouts/slideLayout2.xml" 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52.png" 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 /><Relationship Id="rId1" Type="http://schemas.openxmlformats.org/officeDocument/2006/relationships/slideLayout" Target="../slideLayouts/slideLayout2.xml" 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 /><Relationship Id="rId1" Type="http://schemas.openxmlformats.org/officeDocument/2006/relationships/slideLayout" Target="../slideLayouts/slideLayout2.xml" 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 /><Relationship Id="rId1" Type="http://schemas.openxmlformats.org/officeDocument/2006/relationships/slideLayout" Target="../slideLayouts/slideLayout2.xml" 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 /><Relationship Id="rId1" Type="http://schemas.openxmlformats.org/officeDocument/2006/relationships/slideLayout" Target="../slideLayouts/slideLayout2.xml" 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 /><Relationship Id="rId1" Type="http://schemas.openxmlformats.org/officeDocument/2006/relationships/slideLayout" Target="../slideLayouts/slideLayout2.xml" 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 /><Relationship Id="rId1" Type="http://schemas.openxmlformats.org/officeDocument/2006/relationships/slideLayout" Target="../slideLayouts/slideLayout2.xml" 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 /><Relationship Id="rId1" Type="http://schemas.openxmlformats.org/officeDocument/2006/relationships/slideLayout" Target="../slideLayouts/slideLayout2.xml" 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 /><Relationship Id="rId1" Type="http://schemas.openxmlformats.org/officeDocument/2006/relationships/slideLayout" Target="../slideLayouts/slideLayout2.xml" 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 /><Relationship Id="rId1" Type="http://schemas.openxmlformats.org/officeDocument/2006/relationships/slideLayout" Target="../slideLayouts/slideLayout2.xml" 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 /><Relationship Id="rId1" Type="http://schemas.openxmlformats.org/officeDocument/2006/relationships/slideLayout" Target="../slideLayouts/slideLayout2.xml" 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 /><Relationship Id="rId1" Type="http://schemas.openxmlformats.org/officeDocument/2006/relationships/slideLayout" Target="../slideLayouts/slideLayout2.xml" 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 /><Relationship Id="rId2" Type="http://schemas.openxmlformats.org/officeDocument/2006/relationships/image" Target="../media/image65.png" /><Relationship Id="rId1" Type="http://schemas.openxmlformats.org/officeDocument/2006/relationships/slideLayout" Target="../slideLayouts/slideLayout2.xml" 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 /><Relationship Id="rId1" Type="http://schemas.openxmlformats.org/officeDocument/2006/relationships/slideLayout" Target="../slideLayouts/slideLayout2.xml" 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 /><Relationship Id="rId1" Type="http://schemas.openxmlformats.org/officeDocument/2006/relationships/slideLayout" Target="../slideLayouts/slideLayout2.xml" 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 /><Relationship Id="rId1" Type="http://schemas.openxmlformats.org/officeDocument/2006/relationships/slideLayout" Target="../slideLayouts/slideLayout2.xml" 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 /><Relationship Id="rId1" Type="http://schemas.openxmlformats.org/officeDocument/2006/relationships/slideLayout" Target="../slideLayouts/slideLayout2.xml" 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 /><Relationship Id="rId1" Type="http://schemas.openxmlformats.org/officeDocument/2006/relationships/slideLayout" Target="../slideLayouts/slideLayout2.xml" 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.xml" 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 /><Relationship Id="rId1" Type="http://schemas.openxmlformats.org/officeDocument/2006/relationships/slideLayout" Target="../slideLayouts/slideLayout2.xml" 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 /><Relationship Id="rId2" Type="http://schemas.openxmlformats.org/officeDocument/2006/relationships/image" Target="../media/image74.png" /><Relationship Id="rId1" Type="http://schemas.openxmlformats.org/officeDocument/2006/relationships/slideLayout" Target="../slideLayouts/slideLayout2.xml" 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 /><Relationship Id="rId2" Type="http://schemas.openxmlformats.org/officeDocument/2006/relationships/image" Target="../media/image76.png" /><Relationship Id="rId1" Type="http://schemas.openxmlformats.org/officeDocument/2006/relationships/slideLayout" Target="../slideLayouts/slideLayout2.xml" 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 /><Relationship Id="rId1" Type="http://schemas.openxmlformats.org/officeDocument/2006/relationships/slideLayout" Target="../slideLayouts/slideLayout2.xml" 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 /><Relationship Id="rId2" Type="http://schemas.openxmlformats.org/officeDocument/2006/relationships/image" Target="../media/image79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81.png" 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 /><Relationship Id="rId2" Type="http://schemas.openxmlformats.org/officeDocument/2006/relationships/image" Target="../media/image82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84.png" 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 /><Relationship Id="rId1" Type="http://schemas.openxmlformats.org/officeDocument/2006/relationships/slideLayout" Target="../slideLayouts/slideLayout2.xml" 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 /><Relationship Id="rId1" Type="http://schemas.openxmlformats.org/officeDocument/2006/relationships/slideLayout" Target="../slideLayouts/slideLayout2.xml" 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 /><Relationship Id="rId1" Type="http://schemas.openxmlformats.org/officeDocument/2006/relationships/slideLayout" Target="../slideLayouts/slideLayout2.xml" 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2.xml" 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 /><Relationship Id="rId1" Type="http://schemas.openxmlformats.org/officeDocument/2006/relationships/slideLayout" Target="../slideLayouts/slideLayout2.xml" 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 /><Relationship Id="rId2" Type="http://schemas.openxmlformats.org/officeDocument/2006/relationships/image" Target="../media/image90.pn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F312E-202D-6629-2C2B-C9B453FE0C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55762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- 2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442374-33A0-994E-D4FB-D5F3CA80D3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40480"/>
            <a:ext cx="9144000" cy="141732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Data Analytics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027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59C4F-9B7A-5BF0-4D02-2B85B8427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C97789-83AA-4C61-9036-25AD05F13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51494" cy="6858000"/>
          </a:xfrm>
        </p:spPr>
      </p:pic>
    </p:spTree>
    <p:extLst>
      <p:ext uri="{BB962C8B-B14F-4D97-AF65-F5344CB8AC3E}">
        <p14:creationId xmlns:p14="http://schemas.microsoft.com/office/powerpoint/2010/main" val="725362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2B0CA-063D-79E0-4F03-2589724C2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57677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Another Question:-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7F66C-3078-2220-9DBB-E7F71C3C9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75D83-9EA2-6327-751F-3B1ED8AA0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776"/>
            <a:ext cx="3080825" cy="21101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DD7139-A8C5-72BC-3049-1DFDED07F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06661"/>
            <a:ext cx="795923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06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25E9C-D972-3A04-52FC-66D537E5F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E2F688-F3BF-A02C-28E2-A732D1E41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1226"/>
            <a:ext cx="10621108" cy="6482701"/>
          </a:xfrm>
        </p:spPr>
      </p:pic>
    </p:spTree>
    <p:extLst>
      <p:ext uri="{BB962C8B-B14F-4D97-AF65-F5344CB8AC3E}">
        <p14:creationId xmlns:p14="http://schemas.microsoft.com/office/powerpoint/2010/main" val="2867516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6D3C7-6BDE-18D5-0291-83C6DC63F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046701-222A-AD5D-4710-8AACFCDAEE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39944"/>
            <a:ext cx="10747717" cy="664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23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1FE0E-475C-D485-315E-5852B27F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7BA823-C7A2-0A68-DA86-9B495587FC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60547"/>
            <a:ext cx="10747717" cy="297664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E98E72-112C-1D0C-8A55-7C38E59B1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28" y="4101421"/>
            <a:ext cx="7765457" cy="191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ACB8B-57E8-72D9-63FE-5D01FF59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86264"/>
          </a:xfrm>
        </p:spPr>
        <p:txBody>
          <a:bodyPr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Association Rules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4D812C-B32A-8846-FAAC-0978BA5F6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86265"/>
            <a:ext cx="11465169" cy="5784044"/>
          </a:xfrm>
        </p:spPr>
      </p:pic>
    </p:spTree>
    <p:extLst>
      <p:ext uri="{BB962C8B-B14F-4D97-AF65-F5344CB8AC3E}">
        <p14:creationId xmlns:p14="http://schemas.microsoft.com/office/powerpoint/2010/main" val="1381528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7D94C-4A35-7FBE-EB46-06D3448E5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818F7-CFA5-5426-4545-CF12EE19B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332CE8-8018-A306-2269-4EE84AF7F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6058251" cy="5443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48D2F4-8EEE-284C-070A-2294A0C43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7293"/>
            <a:ext cx="11837395" cy="561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50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3757D-3428-6692-D8EE-D39675CD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7256BE-AFFE-EA78-DDD7-0569E640F5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39018"/>
            <a:ext cx="12192000" cy="497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258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AC40-DF38-A69D-CE8C-1D7BC10F5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098585-E290-A41A-0B2E-616E822E2C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0136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90662-25C2-E9DD-5A4B-5E21AACAC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2BF1866-AD8E-4C6A-6224-05B1FD1EFD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112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8020B-60E2-3C4A-8340-A2945A1DE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103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3C558-1DFA-82F9-C399-1A4168C41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02727-0936-DEB5-B92E-A26C85425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8838"/>
            <a:ext cx="7983831" cy="24135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8268BC-6407-BAFE-DEC9-B7B2B23F3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32412"/>
            <a:ext cx="7047914" cy="382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2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08327-4756-1033-5F5F-696C7965A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EA13C3-1BDC-11FD-78FE-5E7818C94B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913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01E93-0D0E-5A4B-1D89-EBC73A8B7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B8C5DC-8319-996B-9F1C-34B4A9D9AD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74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A8F3F-ED95-0B65-5B02-433DE5E62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D2F9F9-ABBA-5EDF-90F6-95F01CFD0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173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7CB3F-23E4-41BA-2659-7F9A7D7F7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7FCD84-25AB-BFD0-6532-B3E1B243AB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82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1ECFF-E6F4-7F44-E46D-2D06DF060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F87AF4-B824-363C-AD27-985DF7645C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78339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38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AFCA5-8917-A104-9CA3-62232D498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4EC812-EA35-6DC7-A856-45A42AAA8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044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420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87EB3-DE51-1E3B-850F-CB1B49622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2DE072-9B3F-8BDB-27A7-6BD7760C9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758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175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AA4F1-89D7-EEA9-3960-397269299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D8165-E868-9261-3206-259A84800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65124"/>
            <a:ext cx="12192000" cy="649287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Suppose, you have set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confidence threshold of 80%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you will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keep rules where confidence is 80% or higher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ignore the rest.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27EAE-5D1C-2AEF-922F-20A7356EF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0824"/>
            <a:ext cx="11083133" cy="3060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F1FD5D-2321-97C4-3C5E-8DE168BBA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75" y="4700441"/>
            <a:ext cx="4586069" cy="10129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084EE9-B753-91C9-912E-AFF0BFE73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31163"/>
            <a:ext cx="8229133" cy="38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874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ED046-6558-AC69-E318-CD49AB65C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E32CEB-6081-32D0-DBCB-7A22C4D5D6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790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B0D0B-34AC-B1A8-FDD1-449A773F1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87790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F94D3-3366-EA88-721D-F18300883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66CC97-860B-BD72-4D13-8AF557006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791"/>
            <a:ext cx="8117058" cy="607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031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936D2-4C87-624D-3DB3-0D0B9545A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1036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K-Means Clustering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BC561-1A9C-6DD6-A11D-F47A3D4E9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5DD8A9-3AD0-E5D1-AE5A-21E1F6626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1196"/>
            <a:ext cx="11971606" cy="967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47382B-E71A-2D2E-E293-D8463CFCC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70" y="1578381"/>
            <a:ext cx="7549222" cy="52579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D93B83-7D78-6DD5-C815-E9A7D5510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2324" y="4001294"/>
            <a:ext cx="3929282" cy="27173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05108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21CCC-F224-6D9F-E4D0-ADE099734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942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 Rules &amp; Association Rule Mining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9077A-BF90-46E0-5A24-3F34E6B89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CECC16-2F03-BD4F-D897-E0EEDD215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3263"/>
            <a:ext cx="11648014" cy="1707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F45596-90BA-62A0-94CB-F987AB4C5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90314"/>
            <a:ext cx="11038449" cy="301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904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4E17A-C327-7D3E-C1E2-A4072E4EB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38A303-2E74-76C8-EFA4-449E7A785E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7999"/>
          </a:xfrm>
        </p:spPr>
      </p:pic>
    </p:spTree>
    <p:extLst>
      <p:ext uri="{BB962C8B-B14F-4D97-AF65-F5344CB8AC3E}">
        <p14:creationId xmlns:p14="http://schemas.microsoft.com/office/powerpoint/2010/main" val="8356060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FDAC4-9047-CAFF-FBFA-22BCC1E34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404839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Association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3417C-D22D-36F5-EACA-2A0AD7929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555276-54F1-1B40-6FF4-280ED709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2819"/>
            <a:ext cx="12197982" cy="531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2302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8FDCA-4BE7-077D-F081-3FC994644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9211"/>
            <a:ext cx="10515600" cy="984737"/>
          </a:xfrm>
        </p:spPr>
        <p:txBody>
          <a:bodyPr/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Testing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C79F1-D2EC-5C91-07DE-C45109A42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2AA00FC-D988-8BE6-F84C-9E87A4A0D294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9786"/>
            <a:ext cx="12192000" cy="478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237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1514-DB37-BEEE-5F03-739D7F68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B0ABB2-BAE0-1C73-CC67-A16643204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51" y="1"/>
            <a:ext cx="10515601" cy="6858000"/>
          </a:xfrm>
        </p:spPr>
      </p:pic>
    </p:spTree>
    <p:extLst>
      <p:ext uri="{BB962C8B-B14F-4D97-AF65-F5344CB8AC3E}">
        <p14:creationId xmlns:p14="http://schemas.microsoft.com/office/powerpoint/2010/main" val="11893304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E3213-452E-8DF8-A777-EB9EEE2EC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90842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Diagnostics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ECB19D-FFDE-7CB9-311F-FB371741B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90844"/>
            <a:ext cx="8201465" cy="6267156"/>
          </a:xfrm>
        </p:spPr>
      </p:pic>
    </p:spTree>
    <p:extLst>
      <p:ext uri="{BB962C8B-B14F-4D97-AF65-F5344CB8AC3E}">
        <p14:creationId xmlns:p14="http://schemas.microsoft.com/office/powerpoint/2010/main" val="35323212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B1744-D955-CD37-0879-2491CD817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9ACEB0-9459-9BE5-CD27-A343866103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6541477" cy="6866231"/>
          </a:xfrm>
        </p:spPr>
      </p:pic>
    </p:spTree>
    <p:extLst>
      <p:ext uri="{BB962C8B-B14F-4D97-AF65-F5344CB8AC3E}">
        <p14:creationId xmlns:p14="http://schemas.microsoft.com/office/powerpoint/2010/main" val="39435921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6CDBE-E412-76B8-31EA-8BA3CFF4F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84737"/>
          </a:xfrm>
        </p:spPr>
        <p:txBody>
          <a:bodyPr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669F48-4DEF-D9BE-3318-19323EE2F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5" y="989868"/>
            <a:ext cx="7025645" cy="2760877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FFCBA69-3A8F-E1C6-65BC-6CC71487B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473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3DA37CF-F9DA-6D09-9362-0E3A27678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80" y="3852266"/>
            <a:ext cx="7002824" cy="246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4196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FBFD-F3FE-E329-980B-E92A8C5C3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2458A5-1C5E-B190-820E-A8C9DAC8AC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38453312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D47A3-295D-46B8-ED06-43A4FDA92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F983458-E69D-0595-3FCC-212DD01AB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70127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DF221-8787-483F-F890-A3E984FC3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3B22B-F828-780D-81C4-FF45ABC65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1C7F06-D418-3430-9CB2-089042966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105775" cy="1825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776A55-D1D3-08C4-1D21-271158B8F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5626"/>
            <a:ext cx="8848578" cy="503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89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6D7D9-B726-36EC-57B7-E708E1E90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576774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80F2DE-9391-C869-4834-974CE46137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576776"/>
            <a:ext cx="7399606" cy="104640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E1E9C5-836A-3C73-3DEF-A7E3D532C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23185"/>
            <a:ext cx="12192000" cy="523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6407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0B101-588B-1963-F72F-4ECA04972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09ED3ED1-E512-9D77-510B-8894C0CA04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502811" cy="6858000"/>
          </a:xfrm>
        </p:spPr>
      </p:pic>
    </p:spTree>
    <p:extLst>
      <p:ext uri="{BB962C8B-B14F-4D97-AF65-F5344CB8AC3E}">
        <p14:creationId xmlns:p14="http://schemas.microsoft.com/office/powerpoint/2010/main" val="1246931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0639-A8D4-42FD-51C4-D2B3C6B11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5FA20C-8860-4795-7BF8-96472CF30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874326" cy="6858000"/>
          </a:xfrm>
        </p:spPr>
      </p:pic>
    </p:spTree>
    <p:extLst>
      <p:ext uri="{BB962C8B-B14F-4D97-AF65-F5344CB8AC3E}">
        <p14:creationId xmlns:p14="http://schemas.microsoft.com/office/powerpoint/2010/main" val="1713482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9608D-D3FC-6ECD-B0EC-95B44A2AA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2481"/>
            <a:ext cx="10515600" cy="681036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Polynomial Regression (Additional Regression Models)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1154E-9F73-8BD4-95D7-B4A9FBB19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9DA9BF-DE35-CDF3-417F-FA443336D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12192000" cy="372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427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E5040-D792-905E-9736-582311668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82BA053-3594-B909-0066-EC4A0B22D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12457"/>
            <a:ext cx="12192000" cy="6080418"/>
          </a:xfrm>
        </p:spPr>
      </p:pic>
    </p:spTree>
    <p:extLst>
      <p:ext uri="{BB962C8B-B14F-4D97-AF65-F5344CB8AC3E}">
        <p14:creationId xmlns:p14="http://schemas.microsoft.com/office/powerpoint/2010/main" val="1686763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BC093-A73A-3503-99E1-1E1AD02D7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8AD1979-1C29-7B9F-A10E-587602218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1353800" cy="6176963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Numericals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601C0E-521A-AB5A-4510-978502A0B403}"/>
              </a:ext>
            </a:extLst>
          </p:cNvPr>
          <p:cNvSpPr txBox="1"/>
          <p:nvPr/>
        </p:nvSpPr>
        <p:spPr>
          <a:xfrm>
            <a:off x="112542" y="681037"/>
            <a:ext cx="90349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Linear Regression:-</a:t>
            </a:r>
            <a:endParaRPr lang="en-IN" sz="2400" dirty="0"/>
          </a:p>
        </p:txBody>
      </p: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7410594B-B5B5-CD2D-FF7D-15699BD6D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2154"/>
            <a:ext cx="12192000" cy="556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898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8B4ED-B54C-7BEF-6997-21AF5BE66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107DB4-871B-E3F0-39DF-362627A4F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760619"/>
            <a:ext cx="12192001" cy="5563443"/>
          </a:xfrm>
        </p:spPr>
      </p:pic>
    </p:spTree>
    <p:extLst>
      <p:ext uri="{BB962C8B-B14F-4D97-AF65-F5344CB8AC3E}">
        <p14:creationId xmlns:p14="http://schemas.microsoft.com/office/powerpoint/2010/main" val="42866987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5523D-D5F4-DC2C-F882-5C11401E9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8C73E47-15D8-23F7-21A3-D62FCBE273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18359"/>
            <a:ext cx="12192000" cy="5621281"/>
          </a:xfrm>
        </p:spPr>
      </p:pic>
    </p:spTree>
    <p:extLst>
      <p:ext uri="{BB962C8B-B14F-4D97-AF65-F5344CB8AC3E}">
        <p14:creationId xmlns:p14="http://schemas.microsoft.com/office/powerpoint/2010/main" val="27984965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29AC8-50FE-D096-2253-165DC7B6C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F41A04A-712A-D03F-7D99-00E6393E05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99757"/>
            <a:ext cx="10515600" cy="6177704"/>
          </a:xfrm>
        </p:spPr>
      </p:pic>
    </p:spTree>
    <p:extLst>
      <p:ext uri="{BB962C8B-B14F-4D97-AF65-F5344CB8AC3E}">
        <p14:creationId xmlns:p14="http://schemas.microsoft.com/office/powerpoint/2010/main" val="19768376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98261-86F5-995D-6051-31F983080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60A681A-32C8-C0A4-4E80-C35DD3B5D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11296" cy="6857999"/>
          </a:xfrm>
        </p:spPr>
      </p:pic>
    </p:spTree>
    <p:extLst>
      <p:ext uri="{BB962C8B-B14F-4D97-AF65-F5344CB8AC3E}">
        <p14:creationId xmlns:p14="http://schemas.microsoft.com/office/powerpoint/2010/main" val="2319900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3227E-4D0F-9BCE-F8AF-1CA154C78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B63D85-0A6D-6671-D066-AD34B8E448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1071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06786-5B74-E968-C808-7B82A7894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C37DB-4261-D094-A454-58510E6E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89317"/>
            <a:ext cx="12192000" cy="548764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Another Method to solve Simple Linear Regression:-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668430-B319-A654-2644-53719AA884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584"/>
          <a:stretch/>
        </p:blipFill>
        <p:spPr>
          <a:xfrm>
            <a:off x="0" y="1406767"/>
            <a:ext cx="12192000" cy="503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7007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F4A60-D39B-8375-EB02-BD975F771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6A91D7-FA44-CF34-C40E-DB6B1C872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691446" cy="6858000"/>
          </a:xfrm>
        </p:spPr>
      </p:pic>
    </p:spTree>
    <p:extLst>
      <p:ext uri="{BB962C8B-B14F-4D97-AF65-F5344CB8AC3E}">
        <p14:creationId xmlns:p14="http://schemas.microsoft.com/office/powerpoint/2010/main" val="33530956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0B2A9-6D0A-6F5D-F5DB-8312B1850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F53899-3D57-678C-CA2B-00DE9DBFF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9704"/>
            <a:ext cx="10515600" cy="6567055"/>
          </a:xfrm>
        </p:spPr>
      </p:pic>
    </p:spTree>
    <p:extLst>
      <p:ext uri="{BB962C8B-B14F-4D97-AF65-F5344CB8AC3E}">
        <p14:creationId xmlns:p14="http://schemas.microsoft.com/office/powerpoint/2010/main" val="14581388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51C97-A1E8-A9AB-F890-31C106050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D5A207-FE11-58FB-E9F0-3D6ED6E2D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327" y="365125"/>
            <a:ext cx="9311346" cy="150587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88C136-9326-1F02-D3ED-EC8D82495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22" y="1871003"/>
            <a:ext cx="10094009" cy="494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4419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0199C-1D89-CA56-8001-B48544077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6A81A3-A207-F55D-CB95-54AF4E5ECB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56859"/>
            <a:ext cx="12192000" cy="4607841"/>
          </a:xfrm>
        </p:spPr>
      </p:pic>
    </p:spTree>
    <p:extLst>
      <p:ext uri="{BB962C8B-B14F-4D97-AF65-F5344CB8AC3E}">
        <p14:creationId xmlns:p14="http://schemas.microsoft.com/office/powerpoint/2010/main" val="23139092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E5EA8-B5A1-8945-C0AF-D7B8C5AB8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1A59C7-DA47-9BBB-2D8E-D3A70D7180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65125"/>
            <a:ext cx="12192000" cy="6127750"/>
          </a:xfrm>
        </p:spPr>
      </p:pic>
    </p:spTree>
    <p:extLst>
      <p:ext uri="{BB962C8B-B14F-4D97-AF65-F5344CB8AC3E}">
        <p14:creationId xmlns:p14="http://schemas.microsoft.com/office/powerpoint/2010/main" val="40521461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C633F-7C76-F23F-D818-D7B98627F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2811CE-8A6A-4BE5-C86B-138C77FC25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12091"/>
            <a:ext cx="12154921" cy="5233817"/>
          </a:xfrm>
        </p:spPr>
      </p:pic>
    </p:spTree>
    <p:extLst>
      <p:ext uri="{BB962C8B-B14F-4D97-AF65-F5344CB8AC3E}">
        <p14:creationId xmlns:p14="http://schemas.microsoft.com/office/powerpoint/2010/main" val="42205804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454F9-63F4-F39C-5AA2-78B0B792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7B23C7-291C-511E-D859-F9C2977134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14666"/>
            <a:ext cx="9326880" cy="6580895"/>
          </a:xfrm>
        </p:spPr>
      </p:pic>
    </p:spTree>
    <p:extLst>
      <p:ext uri="{BB962C8B-B14F-4D97-AF65-F5344CB8AC3E}">
        <p14:creationId xmlns:p14="http://schemas.microsoft.com/office/powerpoint/2010/main" val="36810355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BFB5B-667D-DF2F-9E85-D870163A7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0C7BE5-3AE5-6F03-CB09-5B9D7ABB8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7501"/>
            <a:ext cx="7934178" cy="6586341"/>
          </a:xfrm>
        </p:spPr>
      </p:pic>
    </p:spTree>
    <p:extLst>
      <p:ext uri="{BB962C8B-B14F-4D97-AF65-F5344CB8AC3E}">
        <p14:creationId xmlns:p14="http://schemas.microsoft.com/office/powerpoint/2010/main" val="27458357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0004D-29CE-811E-EA7A-D5C3F9A09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8751C6-8BB8-5067-3A0C-A98E694C85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19149"/>
            <a:ext cx="12192000" cy="458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11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6186E-E0AC-BE9A-436F-685DCF6C6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9997E-6295-08EE-0F95-E3C3E795A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1353800" cy="6176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Another Example:-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10">
            <a:extLst>
              <a:ext uri="{FF2B5EF4-FFF2-40B4-BE49-F238E27FC236}">
                <a16:creationId xmlns:a16="http://schemas.microsoft.com/office/drawing/2014/main" id="{6581D11C-A2EE-56E3-B17A-6C0236EE9A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38"/>
          <a:stretch/>
        </p:blipFill>
        <p:spPr>
          <a:xfrm>
            <a:off x="112541" y="464234"/>
            <a:ext cx="4589438" cy="198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A2A262-C766-FFC7-C222-D031C7791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875" y="773723"/>
            <a:ext cx="7081032" cy="608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633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5CD67-1829-0CAB-20B4-2EAE3913C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3C6B03-C9C4-B004-C69B-4012EB8A2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73106"/>
            <a:ext cx="12192000" cy="631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622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E29F0-B450-90C7-E98F-AF90E0EFE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DD78A7-6E17-CDF9-16B7-48E24849C1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58068" cy="196331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5AF404-FE32-E846-A410-6609FFA8C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63314"/>
            <a:ext cx="10144125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863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8FC14-D10D-DD6D-287A-2D07F7DD6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983890-2FC7-98B1-02B9-FE6E2A6D9A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1043"/>
            <a:ext cx="5104135" cy="233453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9DDFBE-746A-0574-B9B0-C8463FD5D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48089"/>
            <a:ext cx="8595360" cy="450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13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EDBA7-B40D-5D97-BC79-517088CDD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86264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Polynomial Regression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C35D62-49EF-CBDD-BE18-49C180A36D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901345"/>
            <a:ext cx="9087729" cy="5837080"/>
          </a:xfrm>
        </p:spPr>
      </p:pic>
    </p:spTree>
    <p:extLst>
      <p:ext uri="{BB962C8B-B14F-4D97-AF65-F5344CB8AC3E}">
        <p14:creationId xmlns:p14="http://schemas.microsoft.com/office/powerpoint/2010/main" val="8306935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DF10D-C3AF-6863-1812-1C0AE5FE1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5F443-2880-6362-DC56-22345A254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Let’s consider a scenario:-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EEA011-4CBE-4221-76DA-9A2E3D488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7497"/>
            <a:ext cx="9425355" cy="2616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2DDE43-98ED-CA84-EB76-0E3B57775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43016"/>
            <a:ext cx="10267877" cy="27360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E12190-D00C-C451-6BD2-59E2178E4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396" y="5416457"/>
            <a:ext cx="5944308" cy="12520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06754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4F7A7-6EDF-F880-D340-8941533D5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E88BFA-419C-AB47-B32D-0A69795C5A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761" y="365125"/>
            <a:ext cx="8519087" cy="386982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563229-2DEA-5904-9341-57580A2CB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304" y="4585008"/>
            <a:ext cx="7282375" cy="20262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D9B4FE-FC28-5B0D-531B-71775033F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61" y="4277730"/>
            <a:ext cx="2779469" cy="30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203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F3A44-BB7B-5747-7393-5FC95614E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7626"/>
            <a:ext cx="12192000" cy="80185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25A3BA-0650-06BA-C44D-7DACA1B20B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46121"/>
            <a:ext cx="12193318" cy="4159653"/>
          </a:xfrm>
        </p:spPr>
      </p:pic>
    </p:spTree>
    <p:extLst>
      <p:ext uri="{BB962C8B-B14F-4D97-AF65-F5344CB8AC3E}">
        <p14:creationId xmlns:p14="http://schemas.microsoft.com/office/powerpoint/2010/main" val="16915007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32D3E-465D-9416-7676-9766AFFEA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F0DB76-298D-F34D-AFB7-4F768D1BB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7603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ED417-6217-C70A-2CBB-B75284865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33B0ED-4958-C932-9971-23A33CEC7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1989621" cy="6858000"/>
          </a:xfrm>
        </p:spPr>
      </p:pic>
    </p:spTree>
    <p:extLst>
      <p:ext uri="{BB962C8B-B14F-4D97-AF65-F5344CB8AC3E}">
        <p14:creationId xmlns:p14="http://schemas.microsoft.com/office/powerpoint/2010/main" val="9067786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47A16-B86B-2049-034A-BBD3395C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426D3E-D357-0B40-6BFF-FE2928B73D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34268"/>
            <a:ext cx="12167749" cy="4671109"/>
          </a:xfrm>
        </p:spPr>
      </p:pic>
    </p:spTree>
    <p:extLst>
      <p:ext uri="{BB962C8B-B14F-4D97-AF65-F5344CB8AC3E}">
        <p14:creationId xmlns:p14="http://schemas.microsoft.com/office/powerpoint/2010/main" val="3475219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9C06E-16ED-A45E-C030-B19CEE4CA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7CF522-75B9-279B-C38A-63D4C47AA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8539089" cy="6834114"/>
          </a:xfrm>
        </p:spPr>
      </p:pic>
    </p:spTree>
    <p:extLst>
      <p:ext uri="{BB962C8B-B14F-4D97-AF65-F5344CB8AC3E}">
        <p14:creationId xmlns:p14="http://schemas.microsoft.com/office/powerpoint/2010/main" val="11696856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38963-FBB2-8D14-A37D-9AD5A44D7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C43097-FA6A-7638-84F8-ABE83A027433}"/>
              </a:ext>
            </a:extLst>
          </p:cNvPr>
          <p:cNvSpPr txBox="1"/>
          <p:nvPr/>
        </p:nvSpPr>
        <p:spPr>
          <a:xfrm>
            <a:off x="0" y="124216"/>
            <a:ext cx="6098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Let's calculate probability: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5742FC0-8683-1136-D8FC-EE57CED82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585881"/>
            <a:ext cx="12192001" cy="6157792"/>
          </a:xfrm>
        </p:spPr>
      </p:pic>
    </p:spTree>
    <p:extLst>
      <p:ext uri="{BB962C8B-B14F-4D97-AF65-F5344CB8AC3E}">
        <p14:creationId xmlns:p14="http://schemas.microsoft.com/office/powerpoint/2010/main" val="36891064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75B10-433F-A079-5ABA-8BD5C9C5D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3BBECDB-CDBD-3166-42D3-FCA575DC9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57347"/>
            <a:ext cx="12192000" cy="5543306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E82F28-FBCA-1E35-30E5-52C98D296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65" y="2221742"/>
            <a:ext cx="6240113" cy="12072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7258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4BED4-A591-1DE5-7B81-E11494491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EA4DD-4653-A6EC-C716-FB8CCA5B3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1353800" cy="6176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Another Example:-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C44D3F-D9A9-6269-A6F3-DFA71622FD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07"/>
          <a:stretch/>
        </p:blipFill>
        <p:spPr>
          <a:xfrm>
            <a:off x="0" y="365124"/>
            <a:ext cx="12192000" cy="657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48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56C6A-904E-7E01-CDD6-66B2170D0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C3F021-FC10-C084-9109-EC49B245B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7498080" cy="6820288"/>
          </a:xfrm>
        </p:spPr>
      </p:pic>
    </p:spTree>
    <p:extLst>
      <p:ext uri="{BB962C8B-B14F-4D97-AF65-F5344CB8AC3E}">
        <p14:creationId xmlns:p14="http://schemas.microsoft.com/office/powerpoint/2010/main" val="200193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168</Words>
  <Application>Microsoft Office PowerPoint</Application>
  <PresentationFormat>Widescreen</PresentationFormat>
  <Paragraphs>92</Paragraphs>
  <Slides>71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2" baseType="lpstr">
      <vt:lpstr>Office Theme</vt:lpstr>
      <vt:lpstr>Unit - 2</vt:lpstr>
      <vt:lpstr>Clustering</vt:lpstr>
      <vt:lpstr>K-Means Clustering</vt:lpstr>
      <vt:lpstr> </vt:lpstr>
      <vt:lpstr> </vt:lpstr>
      <vt:lpstr> </vt:lpstr>
      <vt:lpstr> </vt:lpstr>
      <vt:lpstr> </vt:lpstr>
      <vt:lpstr> </vt:lpstr>
      <vt:lpstr> </vt:lpstr>
      <vt:lpstr>Another Question:-</vt:lpstr>
      <vt:lpstr> </vt:lpstr>
      <vt:lpstr> </vt:lpstr>
      <vt:lpstr> </vt:lpstr>
      <vt:lpstr>Association Rules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Candidate Rules</vt:lpstr>
      <vt:lpstr>Candidate Rules &amp; Association Rule Mining</vt:lpstr>
      <vt:lpstr> </vt:lpstr>
      <vt:lpstr>Applications of Association Rules</vt:lpstr>
      <vt:lpstr>Validation and Testing</vt:lpstr>
      <vt:lpstr> </vt:lpstr>
      <vt:lpstr>Diagnostics</vt:lpstr>
      <vt:lpstr> </vt:lpstr>
      <vt:lpstr>Regression</vt:lpstr>
      <vt:lpstr> </vt:lpstr>
      <vt:lpstr> </vt:lpstr>
      <vt:lpstr>Linear Regression</vt:lpstr>
      <vt:lpstr> </vt:lpstr>
      <vt:lpstr> </vt:lpstr>
      <vt:lpstr>Polynomial Regression (Additional Regression Models)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Polynomial Regression</vt:lpstr>
      <vt:lpstr> </vt:lpstr>
      <vt:lpstr> </vt:lpstr>
      <vt:lpstr>Logistic Regression</vt:lpstr>
      <vt:lpstr> </vt:lpstr>
      <vt:lpstr> </vt:lpstr>
      <vt:lpstr> </vt:lpstr>
      <vt:lpstr> 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- 2</dc:title>
  <dc:creator>Pratiksha Panda</dc:creator>
  <cp:lastModifiedBy>Pratiksha Panda</cp:lastModifiedBy>
  <cp:revision>17</cp:revision>
  <dcterms:created xsi:type="dcterms:W3CDTF">2025-02-23T17:23:54Z</dcterms:created>
  <dcterms:modified xsi:type="dcterms:W3CDTF">2025-03-02T05:22:46Z</dcterms:modified>
</cp:coreProperties>
</file>